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МНОГОКВАРТИРНОМ 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прекращения 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скорее покиньте квартиру по 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Выезжайте на 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(указать 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b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Либо укройтесь в другом надежном 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288</Words>
  <Application>Microsoft Office PowerPoint</Application>
  <PresentationFormat>Произвольный</PresentationFormat>
  <Paragraphs>106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Первухина</dc:creator>
  <cp:lastModifiedBy>Малдаван Сергей Анатольевич</cp:lastModifiedBy>
  <cp:revision>37</cp:revision>
  <cp:lastPrinted>2024-12-02T05:18:21Z</cp:lastPrinted>
  <dcterms:created xsi:type="dcterms:W3CDTF">2024-11-13T07:28:09Z</dcterms:created>
  <dcterms:modified xsi:type="dcterms:W3CDTF">2025-01-09T08:14:43Z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